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9BBC9-D577-49F8-8440-DAC788DF59C4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DD677-EB4A-4419-8E30-3E87638413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31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DD677-EB4A-4419-8E30-3E876384133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54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00D8-2A2C-4EF2-A8DA-E1F9CD2C3D59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0EDB-611A-4B85-9203-D3ED850D5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29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8000">
        <p14:prism/>
      </p:transition>
    </mc:Choice>
    <mc:Fallback xmlns="">
      <p:transition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00D8-2A2C-4EF2-A8DA-E1F9CD2C3D59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0EDB-611A-4B85-9203-D3ED850D5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458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8000">
        <p14:prism/>
      </p:transition>
    </mc:Choice>
    <mc:Fallback xmlns="">
      <p:transition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00D8-2A2C-4EF2-A8DA-E1F9CD2C3D59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0EDB-611A-4B85-9203-D3ED850D5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90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8000">
        <p14:prism/>
      </p:transition>
    </mc:Choice>
    <mc:Fallback xmlns="">
      <p:transition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00D8-2A2C-4EF2-A8DA-E1F9CD2C3D59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0EDB-611A-4B85-9203-D3ED850D5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55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8000">
        <p14:prism/>
      </p:transition>
    </mc:Choice>
    <mc:Fallback xmlns="">
      <p:transition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00D8-2A2C-4EF2-A8DA-E1F9CD2C3D59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0EDB-611A-4B85-9203-D3ED850D5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74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8000">
        <p14:prism/>
      </p:transition>
    </mc:Choice>
    <mc:Fallback xmlns="">
      <p:transition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00D8-2A2C-4EF2-A8DA-E1F9CD2C3D59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0EDB-611A-4B85-9203-D3ED850D5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95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8000">
        <p14:prism/>
      </p:transition>
    </mc:Choice>
    <mc:Fallback xmlns="">
      <p:transition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00D8-2A2C-4EF2-A8DA-E1F9CD2C3D59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0EDB-611A-4B85-9203-D3ED850D5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60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8000">
        <p14:prism/>
      </p:transition>
    </mc:Choice>
    <mc:Fallback xmlns="">
      <p:transition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00D8-2A2C-4EF2-A8DA-E1F9CD2C3D59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0EDB-611A-4B85-9203-D3ED850D5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8000">
        <p14:prism/>
      </p:transition>
    </mc:Choice>
    <mc:Fallback xmlns="">
      <p:transition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00D8-2A2C-4EF2-A8DA-E1F9CD2C3D59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0EDB-611A-4B85-9203-D3ED850D5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50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8000">
        <p14:prism/>
      </p:transition>
    </mc:Choice>
    <mc:Fallback xmlns="">
      <p:transition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00D8-2A2C-4EF2-A8DA-E1F9CD2C3D59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0EDB-611A-4B85-9203-D3ED850D5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426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8000">
        <p14:prism/>
      </p:transition>
    </mc:Choice>
    <mc:Fallback xmlns="">
      <p:transition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00D8-2A2C-4EF2-A8DA-E1F9CD2C3D59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0EDB-611A-4B85-9203-D3ED850D5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49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8000">
        <p14:prism/>
      </p:transition>
    </mc:Choice>
    <mc:Fallback xmlns="">
      <p:transition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0070C0"/>
            </a:gs>
            <a:gs pos="5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F00D8-2A2C-4EF2-A8DA-E1F9CD2C3D59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60EDB-611A-4B85-9203-D3ED850D59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22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advClick="0" advTm="8000">
        <p14:prism/>
      </p:transition>
    </mc:Choice>
    <mc:Fallback xmlns="">
      <p:transition advClick="0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meet.google.com/egi-ffpr-tzh" TargetMode="External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7"/>
            <a:ext cx="2106589" cy="210658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390" y="3413"/>
            <a:ext cx="3174609" cy="2223924"/>
          </a:xfrm>
          <a:prstGeom prst="rect">
            <a:avLst/>
          </a:prstGeom>
        </p:spPr>
      </p:pic>
      <p:sp>
        <p:nvSpPr>
          <p:cNvPr id="12" name="AutoShape 8" descr="Comando di 3 carichi da tastiera con Arduino | Il Blog dell'Istituto  Salesiano Manfredini"/>
          <p:cNvSpPr>
            <a:spLocks noChangeAspect="1" noChangeArrowheads="1"/>
          </p:cNvSpPr>
          <p:nvPr/>
        </p:nvSpPr>
        <p:spPr bwMode="auto">
          <a:xfrm>
            <a:off x="-1209822" y="5384141"/>
            <a:ext cx="7680961" cy="768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2243937" y="-12387"/>
            <a:ext cx="663610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ISTITUTO D’ISTRUZIONE SUPERIORE ‘E. FERMI’ di Bagnara Calabra</a:t>
            </a:r>
            <a:endParaRPr lang="it-IT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7" y="2230480"/>
            <a:ext cx="3286339" cy="166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ttangolo 28"/>
          <p:cNvSpPr/>
          <p:nvPr/>
        </p:nvSpPr>
        <p:spPr>
          <a:xfrm>
            <a:off x="2263018" y="1081059"/>
            <a:ext cx="66170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ISTITUTO TRASPORTI E LOGISTICA</a:t>
            </a:r>
            <a:endParaRPr lang="it-IT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497923" y="3587507"/>
            <a:ext cx="5880295" cy="19062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it-IT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MICRO</a:t>
            </a:r>
          </a:p>
          <a:p>
            <a:pPr algn="ctr"/>
            <a:r>
              <a:rPr lang="it-IT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STAGE</a:t>
            </a:r>
            <a:endParaRPr lang="it-IT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6720206" y="2374835"/>
            <a:ext cx="19255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 line</a:t>
            </a:r>
            <a:endParaRPr lang="it-IT" sz="48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1998483" y="5103562"/>
            <a:ext cx="1004670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it-IT" sz="2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 nostro </a:t>
            </a:r>
            <a:r>
              <a:rPr lang="it-IT" sz="2400" u="sng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laboratorio di Navigazione </a:t>
            </a:r>
            <a:r>
              <a:rPr lang="it-IT" sz="2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sarà aperto agli studenti delle scuole secondarie di primo grado del territorio per effettuare on line  delle esercitazioni con il nuovo Simulatore Nautico.      VI ASPETTIAMO.</a:t>
            </a:r>
            <a:endParaRPr lang="it-IT" sz="2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384170" y="4100839"/>
            <a:ext cx="900252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19 e 23 GENNAIO 2021 </a:t>
            </a:r>
            <a:r>
              <a:rPr lang="it-IT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ore </a:t>
            </a:r>
            <a:r>
              <a:rPr lang="it-IT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15:00/17:00 </a:t>
            </a:r>
          </a:p>
        </p:txBody>
      </p:sp>
      <p:pic>
        <p:nvPicPr>
          <p:cNvPr id="16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7312"/>
            <a:ext cx="1954154" cy="260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081" y="2474043"/>
            <a:ext cx="3321728" cy="147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ttangolo 21"/>
          <p:cNvSpPr/>
          <p:nvPr/>
        </p:nvSpPr>
        <p:spPr>
          <a:xfrm>
            <a:off x="7390915" y="6355241"/>
            <a:ext cx="49532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000" b="1" u="sng" dirty="0">
                <a:hlinkClick r:id="rId8"/>
              </a:rPr>
              <a:t>https://meet.google.com/egi-ffpr-tzh</a:t>
            </a:r>
            <a:endParaRPr lang="it-IT" sz="2000" dirty="0"/>
          </a:p>
          <a:p>
            <a:pPr algn="ctr"/>
            <a:endParaRPr lang="it-IT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599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>
        <p14:prism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62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Antonello</dc:creator>
  <cp:lastModifiedBy>Antonello</cp:lastModifiedBy>
  <cp:revision>81</cp:revision>
  <dcterms:created xsi:type="dcterms:W3CDTF">2020-12-13T15:22:02Z</dcterms:created>
  <dcterms:modified xsi:type="dcterms:W3CDTF">2021-01-13T15:32:35Z</dcterms:modified>
</cp:coreProperties>
</file>