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BBC9-D577-49F8-8440-DAC788DF59C4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DD677-EB4A-4419-8E30-3E876384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1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DD677-EB4A-4419-8E30-3E876384133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5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2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5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9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9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6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2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070C0"/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00D8-2A2C-4EF2-A8DA-E1F9CD2C3D59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2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hyperlink" Target="https://meet.google.com/rxh-pzgw-ku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7"/>
            <a:ext cx="2106589" cy="21065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390" y="3413"/>
            <a:ext cx="3174609" cy="2223924"/>
          </a:xfrm>
          <a:prstGeom prst="rect">
            <a:avLst/>
          </a:prstGeom>
        </p:spPr>
      </p:pic>
      <p:sp>
        <p:nvSpPr>
          <p:cNvPr id="12" name="AutoShape 8" descr="Comando di 3 carichi da tastiera con Arduino | Il Blog dell'Istituto  Salesiano Manfredini"/>
          <p:cNvSpPr>
            <a:spLocks noChangeAspect="1" noChangeArrowheads="1"/>
          </p:cNvSpPr>
          <p:nvPr/>
        </p:nvSpPr>
        <p:spPr bwMode="auto">
          <a:xfrm>
            <a:off x="-1209822" y="5384141"/>
            <a:ext cx="7680961" cy="76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243937" y="-12387"/>
            <a:ext cx="66361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ISTITUTO D’ISTRUZIONE SUPERIORE ‘E. FERMI’ di Bagnara Calabra</a:t>
            </a:r>
            <a:endParaRPr lang="it-IT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263018" y="1081059"/>
            <a:ext cx="6617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ISTITUTO </a:t>
            </a:r>
            <a:r>
              <a:rPr lang="it-IT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TECNICO INDUSTRIALE</a:t>
            </a:r>
            <a:endParaRPr lang="it-IT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31382" y="3613560"/>
            <a:ext cx="5880295" cy="19062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MICRO</a:t>
            </a:r>
          </a:p>
          <a:p>
            <a:pPr algn="ctr"/>
            <a:r>
              <a:rPr lang="it-IT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STAGE</a:t>
            </a:r>
            <a:endParaRPr lang="it-IT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954515" y="2560953"/>
            <a:ext cx="19255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 line</a:t>
            </a:r>
            <a:endParaRPr lang="it-IT" sz="48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3406365" y="6342883"/>
            <a:ext cx="2349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 </a:t>
            </a:r>
            <a:r>
              <a:rPr lang="it-IT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ASPETTIAMO.</a:t>
            </a:r>
            <a:endParaRPr lang="it-IT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338125" y="5027057"/>
            <a:ext cx="5527474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21</a:t>
            </a:r>
            <a:r>
              <a:rPr lang="it-IT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it-IT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GENNAIO 2021 </a:t>
            </a:r>
            <a:endParaRPr lang="it-IT" sz="5400" b="1" u="sng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ore 16:00/17:00 </a:t>
            </a:r>
            <a:endParaRPr lang="it-IT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42" y="2567635"/>
            <a:ext cx="2958056" cy="166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932" y="4446650"/>
            <a:ext cx="29210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" y="5051459"/>
            <a:ext cx="3027439" cy="151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0A0151B8-CDD6-4328-A0CB-884FF7AA9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73" y="2634633"/>
            <a:ext cx="3023611" cy="220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ttangolo 23"/>
          <p:cNvSpPr/>
          <p:nvPr/>
        </p:nvSpPr>
        <p:spPr>
          <a:xfrm>
            <a:off x="3286235" y="3856649"/>
            <a:ext cx="55955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Elettrotecnica ed Elettronica</a:t>
            </a:r>
          </a:p>
          <a:p>
            <a:pPr algn="ctr"/>
            <a:r>
              <a:rPr lang="it-IT" sz="3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Orientamento </a:t>
            </a:r>
            <a:endParaRPr lang="it-IT" sz="36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137252" y="6341427"/>
            <a:ext cx="44033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000" b="1" u="sng" dirty="0">
                <a:hlinkClick r:id="rId9"/>
              </a:rPr>
              <a:t>https://meet.google.com/rxh-pzgw-kud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559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prism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34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Antonello</dc:creator>
  <cp:lastModifiedBy>Antonello</cp:lastModifiedBy>
  <cp:revision>88</cp:revision>
  <dcterms:created xsi:type="dcterms:W3CDTF">2020-12-13T15:22:02Z</dcterms:created>
  <dcterms:modified xsi:type="dcterms:W3CDTF">2021-01-16T09:27:18Z</dcterms:modified>
</cp:coreProperties>
</file>