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07" autoAdjust="0"/>
  </p:normalViewPr>
  <p:slideViewPr>
    <p:cSldViewPr>
      <p:cViewPr varScale="1">
        <p:scale>
          <a:sx n="61" d="100"/>
          <a:sy n="61" d="100"/>
        </p:scale>
        <p:origin x="-2034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7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17A65-CB82-43CF-B185-7330C67C6B41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67E1B-E59A-4788-A0D3-B7296FDCD5C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E49-CE1B-4D51-BBAD-82F1DD2A54B5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7ED-FFDC-4368-B933-23DC120544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E49-CE1B-4D51-BBAD-82F1DD2A54B5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7ED-FFDC-4368-B933-23DC120544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E49-CE1B-4D51-BBAD-82F1DD2A54B5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7ED-FFDC-4368-B933-23DC120544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E49-CE1B-4D51-BBAD-82F1DD2A54B5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7ED-FFDC-4368-B933-23DC120544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E49-CE1B-4D51-BBAD-82F1DD2A54B5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7ED-FFDC-4368-B933-23DC120544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E49-CE1B-4D51-BBAD-82F1DD2A54B5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7ED-FFDC-4368-B933-23DC120544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E49-CE1B-4D51-BBAD-82F1DD2A54B5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7ED-FFDC-4368-B933-23DC120544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E49-CE1B-4D51-BBAD-82F1DD2A54B5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7ED-FFDC-4368-B933-23DC120544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E49-CE1B-4D51-BBAD-82F1DD2A54B5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7ED-FFDC-4368-B933-23DC120544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E49-CE1B-4D51-BBAD-82F1DD2A54B5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7ED-FFDC-4368-B933-23DC120544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E49-CE1B-4D51-BBAD-82F1DD2A54B5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3A7ED-FFDC-4368-B933-23DC120544F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5BE49-CE1B-4D51-BBAD-82F1DD2A54B5}" type="datetimeFigureOut">
              <a:rPr lang="it-IT" smtClean="0"/>
              <a:pPr/>
              <a:t>29/05/2020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A7ED-FFDC-4368-B933-23DC120544F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4694" y="827585"/>
            <a:ext cx="5670630" cy="3264363"/>
          </a:xfrm>
        </p:spPr>
        <p:txBody>
          <a:bodyPr/>
          <a:lstStyle/>
          <a:p>
            <a:r>
              <a:rPr lang="it-IT" dirty="0" smtClean="0">
                <a:ln>
                  <a:solidFill>
                    <a:sysClr val="windowText" lastClr="000000"/>
                  </a:solidFill>
                </a:ln>
              </a:rPr>
              <a:t>“IL LAVORO CHE VORREI FARE DA </a:t>
            </a:r>
            <a:r>
              <a:rPr lang="it-IT" dirty="0" err="1" smtClean="0">
                <a:ln>
                  <a:solidFill>
                    <a:sysClr val="windowText" lastClr="000000"/>
                  </a:solidFill>
                </a:ln>
              </a:rPr>
              <a:t>GRANDE…</a:t>
            </a:r>
            <a:r>
              <a:rPr lang="it-IT" dirty="0" smtClean="0">
                <a:ln>
                  <a:solidFill>
                    <a:sysClr val="windowText" lastClr="000000"/>
                  </a:solidFill>
                </a:ln>
              </a:rPr>
              <a:t>”</a:t>
            </a:r>
            <a:endParaRPr lang="it-IT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b="1" i="1" dirty="0" smtClean="0">
                <a:ln>
                  <a:solidFill>
                    <a:schemeClr val="tx1"/>
                  </a:solidFill>
                </a:ln>
              </a:rPr>
              <a:t>“La mente è una sola.</a:t>
            </a:r>
          </a:p>
          <a:p>
            <a:r>
              <a:rPr lang="it-IT" b="1" i="1" dirty="0" smtClean="0">
                <a:ln>
                  <a:solidFill>
                    <a:schemeClr val="tx1"/>
                  </a:solidFill>
                </a:ln>
              </a:rPr>
              <a:t>La sua creatività va coltivata in tutte le direzioni.”           </a:t>
            </a:r>
          </a:p>
          <a:p>
            <a:r>
              <a:rPr lang="it-IT" b="1" i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it-IT" b="1" i="1" dirty="0" smtClean="0">
                <a:ln>
                  <a:solidFill>
                    <a:schemeClr val="tx1"/>
                  </a:solidFill>
                </a:ln>
              </a:rPr>
              <a:t>                  (</a:t>
            </a:r>
            <a:r>
              <a:rPr lang="it-IT" b="1" i="1" dirty="0" err="1" smtClean="0">
                <a:ln>
                  <a:solidFill>
                    <a:schemeClr val="tx1"/>
                  </a:solidFill>
                </a:ln>
              </a:rPr>
              <a:t>G.Rodari</a:t>
            </a:r>
            <a:r>
              <a:rPr lang="it-IT" b="1" i="1" dirty="0" smtClean="0">
                <a:ln>
                  <a:solidFill>
                    <a:schemeClr val="tx1"/>
                  </a:solidFill>
                </a:ln>
              </a:rPr>
              <a:t>)</a:t>
            </a:r>
          </a:p>
          <a:p>
            <a:endParaRPr lang="it-IT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3302124" cy="74943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5" name="Segnaposto contenuto 4" descr="IMG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458244"/>
            <a:ext cx="3028950" cy="5384800"/>
          </a:xfrm>
        </p:spPr>
      </p:pic>
      <p:pic>
        <p:nvPicPr>
          <p:cNvPr id="6" name="Segnaposto contenuto 5" descr="IMG-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45024" y="2483768"/>
            <a:ext cx="3028950" cy="5384800"/>
          </a:xfrm>
        </p:spPr>
      </p:pic>
      <p:sp>
        <p:nvSpPr>
          <p:cNvPr id="7" name="CasellaDiTesto 6"/>
          <p:cNvSpPr txBox="1"/>
          <p:nvPr/>
        </p:nvSpPr>
        <p:spPr>
          <a:xfrm>
            <a:off x="692696" y="9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 descr="IMG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00808" y="539552"/>
            <a:ext cx="4608512" cy="8192909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3"/>
            <a:ext cx="230882" cy="13414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G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458244"/>
            <a:ext cx="3028950" cy="5384800"/>
          </a:xfrm>
        </p:spPr>
      </p:pic>
      <p:pic>
        <p:nvPicPr>
          <p:cNvPr id="6" name="Segnaposto contenuto 5" descr="IMG-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86150" y="2458244"/>
            <a:ext cx="3028950" cy="53848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G-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458244"/>
            <a:ext cx="3028950" cy="5384800"/>
          </a:xfrm>
        </p:spPr>
      </p:pic>
      <p:pic>
        <p:nvPicPr>
          <p:cNvPr id="6" name="Segnaposto contenuto 5" descr="IMG-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86150" y="2458244"/>
            <a:ext cx="3028950" cy="5384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G-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458244"/>
            <a:ext cx="3028950" cy="5384800"/>
          </a:xfrm>
        </p:spPr>
      </p:pic>
      <p:pic>
        <p:nvPicPr>
          <p:cNvPr id="6" name="Segnaposto contenuto 5" descr="IMG-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86150" y="2458244"/>
            <a:ext cx="3028950" cy="53848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G-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458244"/>
            <a:ext cx="3028950" cy="5384800"/>
          </a:xfrm>
        </p:spPr>
      </p:pic>
      <p:pic>
        <p:nvPicPr>
          <p:cNvPr id="6" name="Segnaposto contenuto 5" descr="IMG-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86150" y="2458244"/>
            <a:ext cx="3028950" cy="538480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1912" y="2133600"/>
            <a:ext cx="3394175" cy="6034088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2900" y="251520"/>
            <a:ext cx="6172200" cy="79166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4300" b="1" i="1" dirty="0" smtClean="0"/>
              <a:t>Le finalità di questo progetto sono state quelle di privilegiare il desiderio dell’alunno, di valorizzare il fare osservazione diretta,l’apprendimento per scoperta partendo dalla realtà che lo circonda. </a:t>
            </a:r>
          </a:p>
          <a:p>
            <a:pPr>
              <a:buNone/>
            </a:pPr>
            <a:endParaRPr lang="it-IT" sz="4400" dirty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/>
              <a:t> </a:t>
            </a:r>
            <a:r>
              <a:rPr lang="it-IT" smtClean="0"/>
              <a:t>                                </a:t>
            </a:r>
            <a:r>
              <a:rPr lang="it-IT" smtClean="0"/>
              <a:t>  </a:t>
            </a:r>
            <a:r>
              <a:rPr lang="it-IT" dirty="0" smtClean="0"/>
              <a:t>Classe V E 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63</Words>
  <Application>Microsoft Office PowerPoint</Application>
  <PresentationFormat>Presentazione su schermo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“IL LAVORO CHE VORREI FARE DA GRANDE…”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carmela</dc:creator>
  <cp:lastModifiedBy>maria carmela</cp:lastModifiedBy>
  <cp:revision>13</cp:revision>
  <dcterms:created xsi:type="dcterms:W3CDTF">2020-05-29T12:30:38Z</dcterms:created>
  <dcterms:modified xsi:type="dcterms:W3CDTF">2020-05-29T13:37:18Z</dcterms:modified>
</cp:coreProperties>
</file>